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104" y="-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215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0614da9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0614da9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0f3d98222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0f3d98222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f3d9822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f3d9822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0f3d98222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0f3d98222_1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0614da9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0614da97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0614da9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0614da97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0614da979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0614da979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0614da979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0614da979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0614da97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0614da97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0b6f3e6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0b6f3e6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0614da979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0614da979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0f3d9822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0f3d9822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oGAXg6m4Gc" TargetMode="Externa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Sh6wYDTp7Y" TargetMode="External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139950"/>
            <a:ext cx="85206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Contour drawing</a:t>
            </a: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is an artistic technique where you draw only the edges or outlines of the objects you see. There is no advanced shading.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1844675"/>
            <a:ext cx="2527650" cy="31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875" y="1933475"/>
            <a:ext cx="2609850" cy="274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l="89" t="16365" r="-89" b="-2003"/>
          <a:stretch/>
        </p:blipFill>
        <p:spPr>
          <a:xfrm>
            <a:off x="3484425" y="2326625"/>
            <a:ext cx="2175151" cy="270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ubTitle" idx="1"/>
          </p:nvPr>
        </p:nvSpPr>
        <p:spPr>
          <a:xfrm>
            <a:off x="311700" y="368550"/>
            <a:ext cx="85206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30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Pre-Test Question</a:t>
            </a:r>
            <a:endParaRPr sz="30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What is Composition?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Interesting and balanced use of space</a:t>
            </a:r>
            <a:endParaRPr sz="30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Use of negative space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Use of interesting space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 lot of contrast and value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l="7590" t="5963" r="27696" b="7486"/>
          <a:stretch/>
        </p:blipFill>
        <p:spPr>
          <a:xfrm>
            <a:off x="4800975" y="759700"/>
            <a:ext cx="3780649" cy="379214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597075" y="100125"/>
            <a:ext cx="793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do you notice about these 2 drawings?</a:t>
            </a:r>
            <a:endParaRPr sz="2400"/>
          </a:p>
        </p:txBody>
      </p:sp>
      <p:pic>
        <p:nvPicPr>
          <p:cNvPr id="119" name="Google Shape;119;p23"/>
          <p:cNvPicPr preferRelativeResize="0"/>
          <p:nvPr/>
        </p:nvPicPr>
        <p:blipFill rotWithShape="1">
          <a:blip r:embed="rId4">
            <a:alphaModFix/>
          </a:blip>
          <a:srcRect l="4173" t="15182" r="8137" b="18346"/>
          <a:stretch/>
        </p:blipFill>
        <p:spPr>
          <a:xfrm>
            <a:off x="674225" y="759700"/>
            <a:ext cx="3691277" cy="37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subTitle" idx="1"/>
          </p:nvPr>
        </p:nvSpPr>
        <p:spPr>
          <a:xfrm>
            <a:off x="188925" y="156900"/>
            <a:ext cx="87627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8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TODAY:</a:t>
            </a:r>
            <a:endParaRPr sz="28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●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Pick 4 of your favorite hand drawings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○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(5 if they are very small)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●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Draw more if you are not happy with your drawings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●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Transfer them to a white square paper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○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Create an interesting composition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○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No floating cut off hands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○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Hands MUST </a:t>
            </a:r>
            <a:r>
              <a:rPr lang="en" sz="28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overlap</a:t>
            </a: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in several spots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408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40"/>
              <a:buFont typeface="Roboto"/>
              <a:buChar char="○"/>
            </a:pPr>
            <a:r>
              <a:rPr lang="en" sz="28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Hands should be drawn in thin black sharpie</a:t>
            </a: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8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25" y="3058600"/>
            <a:ext cx="2493192" cy="19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00" y="112475"/>
            <a:ext cx="1980250" cy="28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83425" y="2635600"/>
            <a:ext cx="34260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Henri Matisse</a:t>
            </a:r>
            <a:endParaRPr sz="24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1650" y="94425"/>
            <a:ext cx="3240251" cy="418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1900" y="121625"/>
            <a:ext cx="2610174" cy="190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7">
            <a:alphaModFix/>
          </a:blip>
          <a:srcRect l="26920" r="28648"/>
          <a:stretch/>
        </p:blipFill>
        <p:spPr>
          <a:xfrm>
            <a:off x="6694549" y="2029634"/>
            <a:ext cx="2011201" cy="301944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231175" y="4270800"/>
            <a:ext cx="34260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Picasso</a:t>
            </a:r>
            <a:endParaRPr sz="30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311700" y="139950"/>
            <a:ext cx="85206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Blind contour drawing</a:t>
            </a:r>
            <a:r>
              <a:rPr lang="en" sz="29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where an artist draws the </a:t>
            </a:r>
            <a:r>
              <a:rPr lang="en" sz="29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contour</a:t>
            </a:r>
            <a:r>
              <a:rPr lang="en" sz="29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a subject</a:t>
            </a:r>
            <a:endParaRPr sz="29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99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without looking</a:t>
            </a:r>
            <a:r>
              <a:rPr lang="en" sz="29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at the paper or picking up their pencil</a:t>
            </a:r>
            <a:endParaRPr sz="2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98" y="1748175"/>
            <a:ext cx="2312475" cy="3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051" y="2008375"/>
            <a:ext cx="2174525" cy="28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0675" y="1783538"/>
            <a:ext cx="1948274" cy="30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descr="Visit http://thevirtualinstructor.com for more free art lessons.  Create blind contour line drawings to enhance visual skills required for accurate drawings." title="Blind Contour Line Draw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80525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311700" y="368550"/>
            <a:ext cx="85206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You will be practicing </a:t>
            </a:r>
            <a:r>
              <a:rPr lang="en" sz="30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Blind Contour </a:t>
            </a: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by drawing </a:t>
            </a:r>
            <a:r>
              <a:rPr lang="en" sz="3040" b="1" u="sng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YOUR</a:t>
            </a: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hands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Char char="●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Draw at least 4 DIFFERENT poses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Go slow, draw big and make </a:t>
            </a:r>
            <a:r>
              <a:rPr lang="en" sz="3040" u="sng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 LOT</a:t>
            </a: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of drawings!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30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DO NOT ERASE!</a:t>
            </a:r>
            <a:endParaRPr sz="30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9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9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250" y="199473"/>
            <a:ext cx="4257675" cy="44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-145500" y="887820"/>
            <a:ext cx="53829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Line Contour</a:t>
            </a:r>
            <a:endParaRPr sz="3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while looking at your object and your paper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pick up your pencil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be a Continuous line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368550"/>
            <a:ext cx="85206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Now you will practice </a:t>
            </a:r>
            <a:r>
              <a:rPr lang="en" sz="30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Continuous Line Contour</a:t>
            </a: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by drawing </a:t>
            </a:r>
            <a:r>
              <a:rPr lang="en" sz="3040" b="1" u="sng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YOUR</a:t>
            </a: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hands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Char char="●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Draw at least 4 poses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Go slow, draw big and make </a:t>
            </a:r>
            <a:r>
              <a:rPr lang="en" sz="3040" u="sng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 LOT</a:t>
            </a: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of drawings!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30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DO NOT ERASE!</a:t>
            </a:r>
            <a:endParaRPr sz="30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9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9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 descr="Basic introduction to drawing" title="Blind Contour Hand Draw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37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311700" y="368550"/>
            <a:ext cx="85206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3040" b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Pre-Test Question</a:t>
            </a:r>
            <a:endParaRPr sz="30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40" b="1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What is Composition?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Interesting and balanced use of space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Use of negative space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Use of interesting space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40"/>
              <a:buFont typeface="Roboto"/>
              <a:buAutoNum type="alphaLcPeriod"/>
            </a:pPr>
            <a:r>
              <a:rPr lang="en" sz="304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 lot of contrast and value</a:t>
            </a: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304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Macintosh PowerPoint</Application>
  <PresentationFormat>On-screen Show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Rb5arts</cp:lastModifiedBy>
  <cp:revision>1</cp:revision>
  <dcterms:modified xsi:type="dcterms:W3CDTF">2021-10-23T23:01:05Z</dcterms:modified>
</cp:coreProperties>
</file>